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75"/>
  </p:notesMasterIdLst>
  <p:sldIdLst>
    <p:sldId id="256" r:id="rId5"/>
    <p:sldId id="261" r:id="rId6"/>
    <p:sldId id="262" r:id="rId7"/>
    <p:sldId id="263" r:id="rId8"/>
    <p:sldId id="272" r:id="rId9"/>
    <p:sldId id="333" r:id="rId10"/>
    <p:sldId id="332"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280" r:id="rId45"/>
    <p:sldId id="323" r:id="rId46"/>
    <p:sldId id="296" r:id="rId47"/>
    <p:sldId id="310" r:id="rId48"/>
    <p:sldId id="304" r:id="rId49"/>
    <p:sldId id="268" r:id="rId50"/>
    <p:sldId id="283" r:id="rId51"/>
    <p:sldId id="282" r:id="rId52"/>
    <p:sldId id="281" r:id="rId53"/>
    <p:sldId id="275" r:id="rId54"/>
    <p:sldId id="311" r:id="rId55"/>
    <p:sldId id="312" r:id="rId56"/>
    <p:sldId id="271" r:id="rId57"/>
    <p:sldId id="292" r:id="rId58"/>
    <p:sldId id="269" r:id="rId59"/>
    <p:sldId id="299" r:id="rId60"/>
    <p:sldId id="322" r:id="rId61"/>
    <p:sldId id="301" r:id="rId62"/>
    <p:sldId id="307" r:id="rId63"/>
    <p:sldId id="306" r:id="rId64"/>
    <p:sldId id="298" r:id="rId65"/>
    <p:sldId id="308" r:id="rId66"/>
    <p:sldId id="265" r:id="rId67"/>
    <p:sldId id="305" r:id="rId68"/>
    <p:sldId id="300" r:id="rId69"/>
    <p:sldId id="291" r:id="rId70"/>
    <p:sldId id="270" r:id="rId71"/>
    <p:sldId id="286" r:id="rId72"/>
    <p:sldId id="313" r:id="rId73"/>
    <p:sldId id="273" r:id="rId74"/>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666" y="66"/>
      </p:cViewPr>
      <p:guideLst>
        <p:guide orient="horz" pos="4320"/>
        <p:guide pos="7680"/>
      </p:guideLst>
    </p:cSldViewPr>
  </p:slideViewPr>
  <p:outlineViewPr>
    <p:cViewPr>
      <p:scale>
        <a:sx n="33" d="100"/>
        <a:sy n="33" d="100"/>
      </p:scale>
      <p:origin x="48" y="821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18/09/2016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1.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4.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45.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a:t>
            </a:r>
            <a:r>
              <a:rPr lang="it-IT" sz="2800" dirty="0" smtClean="0"/>
              <a:t>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a:t>
            </a:r>
            <a:r>
              <a:rPr lang="it-IT" sz="2800" dirty="0" smtClean="0"/>
              <a:t>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a:t>
            </a:r>
            <a:r>
              <a:rPr lang="it-IT" sz="2400" dirty="0" smtClean="0"/>
              <a:t>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a:t>
            </a:r>
            <a:r>
              <a:rPr lang="it-IT" sz="2400" strike="sngStrike" dirty="0" smtClean="0"/>
              <a:t>the right </a:t>
            </a:r>
            <a:r>
              <a:rPr lang="it-IT" sz="2400" strike="sngStrike" dirty="0" smtClean="0"/>
              <a:t>design pattern </a:t>
            </a:r>
            <a:endParaRPr lang="it-IT" sz="2400" strike="sngStrike" dirty="0" smtClean="0"/>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a:t>
            </a:r>
            <a:r>
              <a:rPr lang="it-IT" sz="2400" dirty="0" smtClean="0"/>
              <a:t>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a:t>
            </a:r>
            <a:r>
              <a:rPr lang="it-IT" sz="2400" strike="sngStrike" dirty="0" smtClean="0"/>
              <a:t>service  </a:t>
            </a:r>
            <a:r>
              <a:rPr lang="it-IT" sz="2400" strike="sngStrike" dirty="0" smtClean="0"/>
              <a:t>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endParaRPr lang="it-IT" sz="2400" strike="sngStrike" dirty="0" smtClean="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a:t>
            </a:r>
            <a:r>
              <a:rPr lang="it-IT" sz="2400" dirty="0" smtClean="0"/>
              <a:t>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a:t>
            </a:r>
            <a:r>
              <a:rPr lang="it-IT" sz="2400" dirty="0" smtClean="0"/>
              <a:t>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t>
            </a:r>
            <a:r>
              <a:rPr lang="it-IT" sz="2400" dirty="0" smtClean="0"/>
              <a:t>a </a:t>
            </a:r>
            <a:r>
              <a:rPr lang="it-IT" sz="2400" dirty="0" err="1" smtClean="0"/>
              <a:t>context</a:t>
            </a:r>
            <a:r>
              <a:rPr lang="it-IT" sz="2400" dirty="0" smtClean="0"/>
              <a:t> of on-demand provisioning </a:t>
            </a:r>
            <a:r>
              <a:rPr lang="it-IT" sz="2400" dirty="0" err="1" smtClean="0"/>
              <a:t>system</a:t>
            </a:r>
            <a:r>
              <a:rPr lang="it-IT" sz="2400" dirty="0" smtClean="0"/>
              <a:t> </a:t>
            </a:r>
            <a:r>
              <a:rPr lang="it-IT" sz="2400" dirty="0" smtClean="0"/>
              <a:t>(i.e.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endParaRPr lang="it-IT" sz="2400" dirty="0" smtClean="0"/>
          </a:p>
          <a:p>
            <a:pPr marL="876300" lvl="2" indent="0" eaLnBrk="1" hangingPunct="1">
              <a:buNone/>
            </a:pPr>
            <a:r>
              <a:rPr lang="it-IT" sz="2400" strike="sngStrike" dirty="0" smtClean="0"/>
              <a:t>In </a:t>
            </a:r>
            <a:r>
              <a:rPr lang="it-IT" sz="2400" strike="sngStrike" dirty="0" smtClean="0"/>
              <a:t>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a:t>
            </a:r>
            <a:r>
              <a:rPr lang="it-IT" sz="2400" dirty="0" smtClean="0"/>
              <a:t>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a:t>
            </a:r>
            <a:r>
              <a:rPr lang="it-IT" sz="2400" strike="sngStrike" dirty="0" smtClean="0"/>
              <a:t>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endParaRPr lang="it-IT" sz="2400" dirty="0" smtClean="0"/>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a:t>Distributed 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a:t>
            </a:r>
            <a:r>
              <a:rPr lang="it-IT" sz="2000" dirty="0"/>
              <a:t>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587342463"/>
              </p:ext>
            </p:extLst>
          </p:nvPr>
        </p:nvGraphicFramePr>
        <p:xfrm>
          <a:off x="609600" y="1600200"/>
          <a:ext cx="23088600" cy="12002144"/>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t>
                      </a:r>
                      <a:r>
                        <a:rPr lang="it-IT" sz="2800" baseline="0" dirty="0" smtClean="0"/>
                        <a:t>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a:t>
                      </a:r>
                      <a:r>
                        <a:rPr lang="it-IT" sz="2800" strike="noStrike" baseline="0" dirty="0" smtClean="0"/>
                        <a:t>DATA </a:t>
                      </a:r>
                      <a:r>
                        <a:rPr lang="it-IT" sz="2800" strike="noStrike" baseline="0" dirty="0" smtClean="0"/>
                        <a:t>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a:t>
                      </a:r>
                      <a:r>
                        <a:rPr lang="it-IT" sz="2800" dirty="0" smtClean="0"/>
                        <a:t>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130621">
                <a:tc gridSpan="2">
                  <a:txBody>
                    <a:bodyPr/>
                    <a:lstStyle/>
                    <a:p>
                      <a:endParaRPr lang="it-IT" sz="2800" strike="noStrike" kern="1200" dirty="0">
                        <a:solidFill>
                          <a:schemeClr val="dk1"/>
                        </a:solidFill>
                        <a:latin typeface="+mn-lt"/>
                        <a:ea typeface="+mn-ea"/>
                        <a:cs typeface="+mn-cs"/>
                      </a:endParaRPr>
                    </a:p>
                  </a:txBody>
                  <a:tcPr marT="45717" marB="45717"/>
                </a:tc>
                <a:tc hMerge="1">
                  <a:txBody>
                    <a:bodyPr/>
                    <a:lstStyle/>
                    <a:p>
                      <a:endParaRPr lang="it-IT"/>
                    </a:p>
                  </a:txBody>
                  <a:tcPr/>
                </a:tc>
                <a:tc>
                  <a:txBody>
                    <a:bodyPr/>
                    <a:lstStyle/>
                    <a:p>
                      <a:endParaRPr lang="it-IT" sz="2800" strike="noStrike" dirty="0"/>
                    </a:p>
                  </a:txBody>
                  <a:tcPr marT="45717" marB="45717"/>
                </a:tc>
              </a:tr>
              <a:tr h="648627">
                <a:tc gridSpan="2">
                  <a:txBody>
                    <a:bodyPr/>
                    <a:lstStyle/>
                    <a:p>
                      <a:endParaRPr lang="it-IT" sz="2800" strike="noStrike" dirty="0"/>
                    </a:p>
                  </a:txBody>
                  <a:tcPr marT="45717" marB="45717"/>
                </a:tc>
                <a:tc hMerge="1">
                  <a:txBody>
                    <a:bodyPr/>
                    <a:lstStyle/>
                    <a:p>
                      <a:endParaRPr lang="it-IT"/>
                    </a:p>
                  </a:txBody>
                  <a:tcPr/>
                </a:tc>
                <a:tc>
                  <a:txBody>
                    <a:bodyPr/>
                    <a:lstStyle/>
                    <a:p>
                      <a:endParaRPr lang="it-IT" sz="2800" strike="noStrike"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a:t>
                      </a:r>
                      <a:r>
                        <a:rPr lang="it-IT" sz="2800" strike="noStrike" dirty="0" smtClean="0"/>
                        <a:t>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a:t>
            </a:r>
            <a:r>
              <a:rPr lang="en-US" sz="2800" dirty="0" err="1"/>
              <a:t>microservices</a:t>
            </a:r>
            <a:r>
              <a:rPr lang="en-US" sz="2800" dirty="0"/>
              <a:t>. </a:t>
            </a: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t>
            </a:r>
            <a:r>
              <a:rPr lang="it-IT" sz="2800" dirty="0"/>
              <a:t> are </a:t>
            </a:r>
            <a:r>
              <a:rPr lang="it-IT" sz="2800" dirty="0"/>
              <a:t>a </a:t>
            </a:r>
            <a:endParaRPr lang="it-IT" sz="2800" dirty="0"/>
          </a:p>
          <a:p>
            <a:pPr marL="0" indent="0">
              <a:buNone/>
            </a:pPr>
            <a:r>
              <a:rPr lang="it-IT" sz="2800" dirty="0"/>
              <a:t>	</a:t>
            </a:r>
            <a:r>
              <a:rPr lang="it-IT" sz="2800" dirty="0"/>
              <a:t>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endParaRPr lang="it-IT" sz="2800" dirty="0"/>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a:t>
            </a:r>
            <a:r>
              <a:rPr lang="it-IT" dirty="0" smtClean="0"/>
              <a:t>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a:t>
            </a:r>
            <a:r>
              <a:rPr lang="it-IT" dirty="0" smtClean="0"/>
              <a:t>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a:t>
            </a:r>
            <a:r>
              <a:rPr lang="it-IT" dirty="0" smtClean="0"/>
              <a:t>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a:t>
            </a:r>
            <a:r>
              <a:rPr lang="it-IT" dirty="0" smtClean="0"/>
              <a:t>/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endParaRPr lang="it-IT" sz="2800" dirty="0" smtClean="0">
              <a:latin typeface="Consolas"/>
            </a:endParaRP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REST based service that is primarily used in the AWS cloud for locating services for the purpose of load balancing and failover of middle-tier servers. We call this service, the Eureka Server. Eureka 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0" indent="0">
              <a:buNone/>
            </a:pPr>
            <a:r>
              <a:rPr lang="en-US" dirty="0"/>
              <a:t>So basically, Eureka is a register, that will know where which one of our services lives, how many instances of they are up (or down) and how to access them.</a:t>
            </a:r>
            <a:endParaRPr lang="it-IT" dirty="0"/>
          </a:p>
          <a:p>
            <a:pPr marL="0" indent="0">
              <a:buNone/>
            </a:pPr>
            <a:r>
              <a:rPr lang="en-US" dirty="0"/>
              <a:t>Thanks to Spring, 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656" y="239350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807" y="1827104"/>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magin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0872" y="4823472"/>
            <a:ext cx="11521280" cy="8640960"/>
          </a:xfrm>
          <a:prstGeom prst="rect">
            <a:avLst/>
          </a:prstGeom>
        </p:spPr>
      </p:pic>
    </p:spTree>
    <p:extLst>
      <p:ext uri="{BB962C8B-B14F-4D97-AF65-F5344CB8AC3E}">
        <p14:creationId xmlns:p14="http://schemas.microsoft.com/office/powerpoint/2010/main" val="3539995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a:t>
            </a:r>
            <a:r>
              <a:rPr lang="it-IT" sz="2800" strike="sngStrike" dirty="0" smtClean="0"/>
              <a:t>design pattern: DATABASE PER SERVICE PATTERN</a:t>
            </a:r>
          </a:p>
          <a:p>
            <a:pPr lvl="1"/>
            <a:r>
              <a:rPr lang="it-IT" sz="2800" dirty="0" smtClean="0"/>
              <a:t>With </a:t>
            </a:r>
            <a:r>
              <a:rPr lang="it-IT" sz="2800" dirty="0" smtClean="0"/>
              <a:t>a </a:t>
            </a:r>
            <a:r>
              <a:rPr lang="it-IT" sz="2800" dirty="0" smtClean="0"/>
              <a:t>«Database </a:t>
            </a:r>
            <a:r>
              <a:rPr lang="it-IT" sz="2800" dirty="0" smtClean="0"/>
              <a:t>per </a:t>
            </a:r>
            <a:r>
              <a:rPr lang="it-IT" sz="2800" dirty="0" smtClean="0"/>
              <a:t>service» </a:t>
            </a:r>
            <a:r>
              <a:rPr lang="it-IT" sz="2800" dirty="0" smtClean="0"/>
              <a:t>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endParaRPr lang="it-IT" sz="2800" dirty="0" smtClean="0"/>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t>
            </a:r>
            <a:r>
              <a:rPr lang="it-IT" sz="2800" dirty="0" smtClean="0"/>
              <a:t>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4474</TotalTime>
  <Pages>0</Pages>
  <Words>3807</Words>
  <Characters>0</Characters>
  <Application>Microsoft Office PowerPoint</Application>
  <PresentationFormat>Personalizzato</PresentationFormat>
  <Lines>0</Lines>
  <Paragraphs>798</Paragraphs>
  <Slides>70</Slides>
  <Notes>1</Notes>
  <HiddenSlides>0</HiddenSlides>
  <MMClips>0</MMClips>
  <ScaleCrop>false</ScaleCrop>
  <HeadingPairs>
    <vt:vector size="4" baseType="variant">
      <vt:variant>
        <vt:lpstr>Tema</vt:lpstr>
      </vt:variant>
      <vt:variant>
        <vt:i4>4</vt:i4>
      </vt:variant>
      <vt:variant>
        <vt:lpstr>Titoli diapositive</vt:lpstr>
      </vt:variant>
      <vt:variant>
        <vt:i4>70</vt:i4>
      </vt:variant>
    </vt:vector>
  </HeadingPairs>
  <TitlesOfParts>
    <vt:vector size="74"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Discovery Services: Eureka</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3volv-04</cp:lastModifiedBy>
  <cp:revision>438</cp:revision>
  <dcterms:modified xsi:type="dcterms:W3CDTF">2016-09-18T11:20:06Z</dcterms:modified>
</cp:coreProperties>
</file>